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3" r:id="rId1"/>
  </p:sldMasterIdLst>
  <p:handoutMasterIdLst>
    <p:handoutMasterId r:id="rId6"/>
  </p:handoutMasterIdLst>
  <p:sldIdLst>
    <p:sldId id="258" r:id="rId2"/>
    <p:sldId id="256" r:id="rId3"/>
    <p:sldId id="257" r:id="rId4"/>
    <p:sldId id="260" r:id="rId5"/>
  </p:sldIdLst>
  <p:sldSz cx="12192000" cy="6858000"/>
  <p:notesSz cx="7077075" cy="90773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-138" y="-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0504CD-E0DE-4ADE-978A-0C3C7A4C6F76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D928340-0791-4A2A-BB04-89C10F7C0AB3}">
      <dgm:prSet/>
      <dgm:spPr/>
      <dgm:t>
        <a:bodyPr/>
        <a:lstStyle/>
        <a:p>
          <a:pPr algn="ctr" rtl="0"/>
          <a:r>
            <a:rPr lang="es-HN" b="1" dirty="0" smtClean="0"/>
            <a:t>Análisis de las limitantes en materia de planificación regional y sectorial en el marco del proceso de planificación nacional del desarrollo de Honduras</a:t>
          </a:r>
          <a:endParaRPr lang="es-HN" dirty="0"/>
        </a:p>
      </dgm:t>
    </dgm:pt>
    <dgm:pt modelId="{288E8BFA-7D36-4627-A397-0C3F2E8B39A0}" type="parTrans" cxnId="{1B180550-4837-4C6A-9CA0-DFAD58B3177E}">
      <dgm:prSet/>
      <dgm:spPr/>
      <dgm:t>
        <a:bodyPr/>
        <a:lstStyle/>
        <a:p>
          <a:pPr algn="ctr"/>
          <a:endParaRPr lang="en-US"/>
        </a:p>
      </dgm:t>
    </dgm:pt>
    <dgm:pt modelId="{86B5A408-DB7B-4E50-9653-E20028D7F487}" type="sibTrans" cxnId="{1B180550-4837-4C6A-9CA0-DFAD58B3177E}">
      <dgm:prSet/>
      <dgm:spPr/>
      <dgm:t>
        <a:bodyPr/>
        <a:lstStyle/>
        <a:p>
          <a:pPr algn="ctr"/>
          <a:endParaRPr lang="en-US"/>
        </a:p>
      </dgm:t>
    </dgm:pt>
    <dgm:pt modelId="{FED25464-E0FC-4E0E-A5C6-87BCC947FE15}" type="pres">
      <dgm:prSet presAssocID="{A50504CD-E0DE-4ADE-978A-0C3C7A4C6F7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FBDCE72-1A68-4937-A56D-9F64F534CFE9}" type="pres">
      <dgm:prSet presAssocID="{FD928340-0791-4A2A-BB04-89C10F7C0AB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180550-4837-4C6A-9CA0-DFAD58B3177E}" srcId="{A50504CD-E0DE-4ADE-978A-0C3C7A4C6F76}" destId="{FD928340-0791-4A2A-BB04-89C10F7C0AB3}" srcOrd="0" destOrd="0" parTransId="{288E8BFA-7D36-4627-A397-0C3F2E8B39A0}" sibTransId="{86B5A408-DB7B-4E50-9653-E20028D7F487}"/>
    <dgm:cxn modelId="{6AECACE9-5985-4943-9B1C-84A16400B476}" type="presOf" srcId="{FD928340-0791-4A2A-BB04-89C10F7C0AB3}" destId="{6FBDCE72-1A68-4937-A56D-9F64F534CFE9}" srcOrd="0" destOrd="0" presId="urn:microsoft.com/office/officeart/2005/8/layout/vList2"/>
    <dgm:cxn modelId="{08259789-CFD9-4A80-85C8-09571E19CDD1}" type="presOf" srcId="{A50504CD-E0DE-4ADE-978A-0C3C7A4C6F76}" destId="{FED25464-E0FC-4E0E-A5C6-87BCC947FE15}" srcOrd="0" destOrd="0" presId="urn:microsoft.com/office/officeart/2005/8/layout/vList2"/>
    <dgm:cxn modelId="{C747E16A-A8D9-4056-83B6-DF0B1A4C8CB7}" type="presParOf" srcId="{FED25464-E0FC-4E0E-A5C6-87BCC947FE15}" destId="{6FBDCE72-1A68-4937-A56D-9F64F534CFE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6888F4-48B9-4367-A043-EB7D19B7D499}" type="doc">
      <dgm:prSet loTypeId="urn:microsoft.com/office/officeart/2005/8/layout/vList3" loCatId="list" qsTypeId="urn:microsoft.com/office/officeart/2005/8/quickstyle/simple5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F74FF8EF-ECBC-4840-BE0C-F97793E9F34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s-HN" b="1" dirty="0" smtClean="0"/>
            <a:t>Grupo N. 2</a:t>
          </a:r>
          <a:endParaRPr lang="es-MX" dirty="0"/>
        </a:p>
      </dgm:t>
    </dgm:pt>
    <dgm:pt modelId="{9C7C31BB-70CE-4F6B-8665-90EB4B4D3C91}" type="parTrans" cxnId="{C07EBB23-DBA7-49B0-9CE1-A8BF76367CF4}">
      <dgm:prSet/>
      <dgm:spPr/>
      <dgm:t>
        <a:bodyPr/>
        <a:lstStyle/>
        <a:p>
          <a:endParaRPr lang="en-US"/>
        </a:p>
      </dgm:t>
    </dgm:pt>
    <dgm:pt modelId="{AFBDEECB-65D5-4C8D-A473-741E5ED0DF58}" type="sibTrans" cxnId="{C07EBB23-DBA7-49B0-9CE1-A8BF76367CF4}">
      <dgm:prSet/>
      <dgm:spPr/>
      <dgm:t>
        <a:bodyPr/>
        <a:lstStyle/>
        <a:p>
          <a:endParaRPr lang="en-US"/>
        </a:p>
      </dgm:t>
    </dgm:pt>
    <dgm:pt modelId="{8013336B-8BB3-4CFF-BEC8-CB280FF8ABD7}">
      <dgm:prSet/>
      <dgm:spPr/>
      <dgm:t>
        <a:bodyPr/>
        <a:lstStyle/>
        <a:p>
          <a:pPr rtl="0"/>
          <a:r>
            <a:rPr lang="es-HN" dirty="0" smtClean="0"/>
            <a:t>Laura Garay			SEPLAN</a:t>
          </a:r>
          <a:endParaRPr lang="es-MX" dirty="0"/>
        </a:p>
      </dgm:t>
    </dgm:pt>
    <dgm:pt modelId="{864F630D-D00B-4178-84AA-655431BDAEB5}" type="parTrans" cxnId="{E9E545EE-6307-4C11-AFCD-62050126CDB9}">
      <dgm:prSet/>
      <dgm:spPr/>
      <dgm:t>
        <a:bodyPr/>
        <a:lstStyle/>
        <a:p>
          <a:endParaRPr lang="en-US"/>
        </a:p>
      </dgm:t>
    </dgm:pt>
    <dgm:pt modelId="{D3C84934-4D0A-49E7-A350-FF423C71C741}" type="sibTrans" cxnId="{E9E545EE-6307-4C11-AFCD-62050126CDB9}">
      <dgm:prSet/>
      <dgm:spPr/>
      <dgm:t>
        <a:bodyPr/>
        <a:lstStyle/>
        <a:p>
          <a:endParaRPr lang="en-US"/>
        </a:p>
      </dgm:t>
    </dgm:pt>
    <dgm:pt modelId="{577416B7-8DEE-41BF-BFEB-58268104531A}">
      <dgm:prSet/>
      <dgm:spPr/>
      <dgm:t>
        <a:bodyPr/>
        <a:lstStyle/>
        <a:p>
          <a:pPr rtl="0"/>
          <a:r>
            <a:rPr lang="es-HN" dirty="0" smtClean="0"/>
            <a:t>Sonia María Baca		SEFIN</a:t>
          </a:r>
          <a:endParaRPr lang="es-MX" dirty="0"/>
        </a:p>
      </dgm:t>
    </dgm:pt>
    <dgm:pt modelId="{55720FB5-7D31-41BA-951C-70B2DF9FFEB2}" type="parTrans" cxnId="{81FAB525-3366-494D-909B-7CB12FA846DA}">
      <dgm:prSet/>
      <dgm:spPr/>
      <dgm:t>
        <a:bodyPr/>
        <a:lstStyle/>
        <a:p>
          <a:endParaRPr lang="en-US"/>
        </a:p>
      </dgm:t>
    </dgm:pt>
    <dgm:pt modelId="{10081938-92E0-4932-BFAA-F090F9A0CC20}" type="sibTrans" cxnId="{81FAB525-3366-494D-909B-7CB12FA846DA}">
      <dgm:prSet/>
      <dgm:spPr/>
      <dgm:t>
        <a:bodyPr/>
        <a:lstStyle/>
        <a:p>
          <a:endParaRPr lang="en-US"/>
        </a:p>
      </dgm:t>
    </dgm:pt>
    <dgm:pt modelId="{B6134EB3-46F6-4A73-BB1E-B7B7C5697B3C}">
      <dgm:prSet/>
      <dgm:spPr/>
      <dgm:t>
        <a:bodyPr/>
        <a:lstStyle/>
        <a:p>
          <a:pPr rtl="0"/>
          <a:r>
            <a:rPr lang="es-HN" dirty="0" smtClean="0"/>
            <a:t>Jenny Canales			SEFIN</a:t>
          </a:r>
          <a:endParaRPr lang="es-HN" dirty="0"/>
        </a:p>
      </dgm:t>
    </dgm:pt>
    <dgm:pt modelId="{5F26EB16-BF5E-4709-9F8D-C9E1030F38BE}" type="parTrans" cxnId="{4C4613DB-122F-43EE-B937-B7C3ED951A89}">
      <dgm:prSet/>
      <dgm:spPr/>
      <dgm:t>
        <a:bodyPr/>
        <a:lstStyle/>
        <a:p>
          <a:endParaRPr lang="en-US"/>
        </a:p>
      </dgm:t>
    </dgm:pt>
    <dgm:pt modelId="{93B4867A-D767-4AEE-A872-14419D6E928B}" type="sibTrans" cxnId="{4C4613DB-122F-43EE-B937-B7C3ED951A89}">
      <dgm:prSet/>
      <dgm:spPr/>
      <dgm:t>
        <a:bodyPr/>
        <a:lstStyle/>
        <a:p>
          <a:endParaRPr lang="en-US"/>
        </a:p>
      </dgm:t>
    </dgm:pt>
    <dgm:pt modelId="{9FD73DCF-5DB8-41D9-B736-6265BF4BD058}">
      <dgm:prSet/>
      <dgm:spPr/>
      <dgm:t>
        <a:bodyPr/>
        <a:lstStyle/>
        <a:p>
          <a:pPr rtl="0"/>
          <a:r>
            <a:rPr lang="es-HN" dirty="0" smtClean="0"/>
            <a:t>Karol Euraque			SDP</a:t>
          </a:r>
          <a:endParaRPr lang="es-HN" dirty="0"/>
        </a:p>
      </dgm:t>
    </dgm:pt>
    <dgm:pt modelId="{4BFD75AD-343D-4CBB-A2C0-B54E42FB48D3}" type="parTrans" cxnId="{C09A3C77-0EAC-4B47-8A57-F7585942A2A9}">
      <dgm:prSet/>
      <dgm:spPr/>
      <dgm:t>
        <a:bodyPr/>
        <a:lstStyle/>
        <a:p>
          <a:endParaRPr lang="en-US"/>
        </a:p>
      </dgm:t>
    </dgm:pt>
    <dgm:pt modelId="{88F8EBD0-5C1F-42E4-AFF1-FCC177759E73}" type="sibTrans" cxnId="{C09A3C77-0EAC-4B47-8A57-F7585942A2A9}">
      <dgm:prSet/>
      <dgm:spPr/>
      <dgm:t>
        <a:bodyPr/>
        <a:lstStyle/>
        <a:p>
          <a:endParaRPr lang="en-US"/>
        </a:p>
      </dgm:t>
    </dgm:pt>
    <dgm:pt modelId="{A0FC518D-E05C-497A-A9A2-169989F61E5C}">
      <dgm:prSet/>
      <dgm:spPr/>
      <dgm:t>
        <a:bodyPr/>
        <a:lstStyle/>
        <a:p>
          <a:pPr rtl="0"/>
          <a:r>
            <a:rPr lang="es-HN" dirty="0" smtClean="0"/>
            <a:t>Alex Fonseca			SEFIN</a:t>
          </a:r>
          <a:endParaRPr lang="es-MX" dirty="0"/>
        </a:p>
      </dgm:t>
    </dgm:pt>
    <dgm:pt modelId="{3FABA6BB-1DB8-4369-B902-DE77FD7369D7}" type="parTrans" cxnId="{59A1CAF9-424B-48D1-B350-A2D22E40DFB2}">
      <dgm:prSet/>
      <dgm:spPr/>
      <dgm:t>
        <a:bodyPr/>
        <a:lstStyle/>
        <a:p>
          <a:endParaRPr lang="en-US"/>
        </a:p>
      </dgm:t>
    </dgm:pt>
    <dgm:pt modelId="{6F46566B-2852-4F3A-BBBD-A08663B9439B}" type="sibTrans" cxnId="{59A1CAF9-424B-48D1-B350-A2D22E40DFB2}">
      <dgm:prSet/>
      <dgm:spPr/>
      <dgm:t>
        <a:bodyPr/>
        <a:lstStyle/>
        <a:p>
          <a:endParaRPr lang="en-US"/>
        </a:p>
      </dgm:t>
    </dgm:pt>
    <dgm:pt modelId="{38B04B9E-74F8-4714-BD23-7D747998F319}">
      <dgm:prSet/>
      <dgm:spPr/>
      <dgm:t>
        <a:bodyPr/>
        <a:lstStyle/>
        <a:p>
          <a:pPr rtl="0"/>
          <a:r>
            <a:rPr lang="es-HN" dirty="0" smtClean="0"/>
            <a:t>Exon Velásquez			SEFIN</a:t>
          </a:r>
          <a:endParaRPr lang="es-MX" dirty="0"/>
        </a:p>
      </dgm:t>
    </dgm:pt>
    <dgm:pt modelId="{F0394F2F-D2DB-431A-A3E3-6F881B3CC6FC}" type="parTrans" cxnId="{C3538754-6BA1-45A4-B9CF-414B68E2A1D6}">
      <dgm:prSet/>
      <dgm:spPr/>
      <dgm:t>
        <a:bodyPr/>
        <a:lstStyle/>
        <a:p>
          <a:endParaRPr lang="en-US"/>
        </a:p>
      </dgm:t>
    </dgm:pt>
    <dgm:pt modelId="{69589CC1-EF8B-4648-BFDF-370491AF4CF1}" type="sibTrans" cxnId="{C3538754-6BA1-45A4-B9CF-414B68E2A1D6}">
      <dgm:prSet/>
      <dgm:spPr/>
      <dgm:t>
        <a:bodyPr/>
        <a:lstStyle/>
        <a:p>
          <a:endParaRPr lang="en-US"/>
        </a:p>
      </dgm:t>
    </dgm:pt>
    <dgm:pt modelId="{C763247B-2EA0-4003-99A3-B474AF64DD03}">
      <dgm:prSet/>
      <dgm:spPr/>
      <dgm:t>
        <a:bodyPr/>
        <a:lstStyle/>
        <a:p>
          <a:pPr rtl="0"/>
          <a:r>
            <a:rPr lang="es-HN" dirty="0" smtClean="0"/>
            <a:t>José Luis Santos		SEPLAN</a:t>
          </a:r>
          <a:endParaRPr lang="es-MX" dirty="0"/>
        </a:p>
      </dgm:t>
    </dgm:pt>
    <dgm:pt modelId="{1A353709-42BD-4E79-9B30-A19E54266E05}" type="parTrans" cxnId="{6355474C-C9F4-4E44-8FF9-A2B402F886D2}">
      <dgm:prSet/>
      <dgm:spPr/>
      <dgm:t>
        <a:bodyPr/>
        <a:lstStyle/>
        <a:p>
          <a:endParaRPr lang="en-US"/>
        </a:p>
      </dgm:t>
    </dgm:pt>
    <dgm:pt modelId="{E80E38B4-F40B-4B1C-89F1-6221AC6D9E79}" type="sibTrans" cxnId="{6355474C-C9F4-4E44-8FF9-A2B402F886D2}">
      <dgm:prSet/>
      <dgm:spPr/>
      <dgm:t>
        <a:bodyPr/>
        <a:lstStyle/>
        <a:p>
          <a:endParaRPr lang="en-US"/>
        </a:p>
      </dgm:t>
    </dgm:pt>
    <dgm:pt modelId="{CB7A66B9-13A4-44AF-B4D6-E7B2FFE164D0}" type="pres">
      <dgm:prSet presAssocID="{7F6888F4-48B9-4367-A043-EB7D19B7D499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HN"/>
        </a:p>
      </dgm:t>
    </dgm:pt>
    <dgm:pt modelId="{34560CFE-2411-4FC4-919B-BA8BA67C0D58}" type="pres">
      <dgm:prSet presAssocID="{F74FF8EF-ECBC-4840-BE0C-F97793E9F34C}" presName="composite" presStyleCnt="0"/>
      <dgm:spPr/>
    </dgm:pt>
    <dgm:pt modelId="{37A35B2A-F3FB-4AEE-942B-B95089D736E4}" type="pres">
      <dgm:prSet presAssocID="{F74FF8EF-ECBC-4840-BE0C-F97793E9F34C}" presName="imgShp" presStyleLbl="fgImgPlace1" presStyleIdx="0" presStyleCnt="8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</dgm:pt>
    <dgm:pt modelId="{47694D2C-1843-41C5-AEEF-4B840DC31D66}" type="pres">
      <dgm:prSet presAssocID="{F74FF8EF-ECBC-4840-BE0C-F97793E9F34C}" presName="txShp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  <dgm:pt modelId="{F8FE7414-0EC2-453F-B9BB-7D94B5F73524}" type="pres">
      <dgm:prSet presAssocID="{AFBDEECB-65D5-4C8D-A473-741E5ED0DF58}" presName="spacing" presStyleCnt="0"/>
      <dgm:spPr/>
    </dgm:pt>
    <dgm:pt modelId="{ADC8ECD1-4F8C-48DD-86EE-CE6D1A04AB5D}" type="pres">
      <dgm:prSet presAssocID="{8013336B-8BB3-4CFF-BEC8-CB280FF8ABD7}" presName="composite" presStyleCnt="0"/>
      <dgm:spPr/>
    </dgm:pt>
    <dgm:pt modelId="{9255A39B-0326-4F51-99F0-5F3BD7DBAEC7}" type="pres">
      <dgm:prSet presAssocID="{8013336B-8BB3-4CFF-BEC8-CB280FF8ABD7}" presName="imgShp" presStyleLbl="fgImgPlace1" presStyleIdx="1" presStyleCnt="8"/>
      <dgm:spPr/>
    </dgm:pt>
    <dgm:pt modelId="{34AC0F66-3D73-4303-B225-F597E994B1E4}" type="pres">
      <dgm:prSet presAssocID="{8013336B-8BB3-4CFF-BEC8-CB280FF8ABD7}" presName="txShp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  <dgm:pt modelId="{6C14D151-F589-4E38-B5DD-BE8B5BB14BA0}" type="pres">
      <dgm:prSet presAssocID="{D3C84934-4D0A-49E7-A350-FF423C71C741}" presName="spacing" presStyleCnt="0"/>
      <dgm:spPr/>
    </dgm:pt>
    <dgm:pt modelId="{DEDF6655-DA46-467D-B28F-B9494218730C}" type="pres">
      <dgm:prSet presAssocID="{577416B7-8DEE-41BF-BFEB-58268104531A}" presName="composite" presStyleCnt="0"/>
      <dgm:spPr/>
    </dgm:pt>
    <dgm:pt modelId="{DFAFA783-02BB-438F-A9E1-7B8D47118A1D}" type="pres">
      <dgm:prSet presAssocID="{577416B7-8DEE-41BF-BFEB-58268104531A}" presName="imgShp" presStyleLbl="fgImgPlace1" presStyleIdx="2" presStyleCnt="8"/>
      <dgm:spPr/>
    </dgm:pt>
    <dgm:pt modelId="{0561CB03-48A1-4107-AFB7-C2288B9FA30D}" type="pres">
      <dgm:prSet presAssocID="{577416B7-8DEE-41BF-BFEB-58268104531A}" presName="txShp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  <dgm:pt modelId="{DA9209F5-4961-4BB0-AE11-953850BAD937}" type="pres">
      <dgm:prSet presAssocID="{10081938-92E0-4932-BFAA-F090F9A0CC20}" presName="spacing" presStyleCnt="0"/>
      <dgm:spPr/>
    </dgm:pt>
    <dgm:pt modelId="{6112EBEF-3D17-48AF-BC19-968866C49211}" type="pres">
      <dgm:prSet presAssocID="{B6134EB3-46F6-4A73-BB1E-B7B7C5697B3C}" presName="composite" presStyleCnt="0"/>
      <dgm:spPr/>
    </dgm:pt>
    <dgm:pt modelId="{BC4F7B42-FA5D-4A1C-BE68-ECA29104E2CA}" type="pres">
      <dgm:prSet presAssocID="{B6134EB3-46F6-4A73-BB1E-B7B7C5697B3C}" presName="imgShp" presStyleLbl="fgImgPlace1" presStyleIdx="3" presStyleCnt="8"/>
      <dgm:spPr/>
    </dgm:pt>
    <dgm:pt modelId="{3A208C5E-0AC9-438A-9467-FA20BB776C8B}" type="pres">
      <dgm:prSet presAssocID="{B6134EB3-46F6-4A73-BB1E-B7B7C5697B3C}" presName="txShp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  <dgm:pt modelId="{E4FC00A8-0320-46BB-812E-F9CA66EE4456}" type="pres">
      <dgm:prSet presAssocID="{93B4867A-D767-4AEE-A872-14419D6E928B}" presName="spacing" presStyleCnt="0"/>
      <dgm:spPr/>
    </dgm:pt>
    <dgm:pt modelId="{FBB0775D-1C98-4010-801E-6659868EB6C7}" type="pres">
      <dgm:prSet presAssocID="{9FD73DCF-5DB8-41D9-B736-6265BF4BD058}" presName="composite" presStyleCnt="0"/>
      <dgm:spPr/>
    </dgm:pt>
    <dgm:pt modelId="{B8597205-80A1-4090-A2C6-A2197D51C141}" type="pres">
      <dgm:prSet presAssocID="{9FD73DCF-5DB8-41D9-B736-6265BF4BD058}" presName="imgShp" presStyleLbl="fgImgPlace1" presStyleIdx="4" presStyleCnt="8"/>
      <dgm:spPr/>
    </dgm:pt>
    <dgm:pt modelId="{3DC2DB8C-7CA0-4DB2-B0EC-2D0735EA79CE}" type="pres">
      <dgm:prSet presAssocID="{9FD73DCF-5DB8-41D9-B736-6265BF4BD058}" presName="txShp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  <dgm:pt modelId="{1C636094-FD14-46B7-A34B-FE266B1BFD6C}" type="pres">
      <dgm:prSet presAssocID="{88F8EBD0-5C1F-42E4-AFF1-FCC177759E73}" presName="spacing" presStyleCnt="0"/>
      <dgm:spPr/>
    </dgm:pt>
    <dgm:pt modelId="{0B85E74B-E5F7-4D48-9D9D-453271B4EF39}" type="pres">
      <dgm:prSet presAssocID="{A0FC518D-E05C-497A-A9A2-169989F61E5C}" presName="composite" presStyleCnt="0"/>
      <dgm:spPr/>
    </dgm:pt>
    <dgm:pt modelId="{BCAB2DF7-B35E-4C6E-A2D3-0EA0D827B8A1}" type="pres">
      <dgm:prSet presAssocID="{A0FC518D-E05C-497A-A9A2-169989F61E5C}" presName="imgShp" presStyleLbl="fgImgPlace1" presStyleIdx="5" presStyleCnt="8"/>
      <dgm:spPr/>
    </dgm:pt>
    <dgm:pt modelId="{308EA667-1D64-41AD-B293-D0512B7B20C3}" type="pres">
      <dgm:prSet presAssocID="{A0FC518D-E05C-497A-A9A2-169989F61E5C}" presName="txShp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  <dgm:pt modelId="{CDAC67F7-ADC1-4F61-B2E3-5114414F8FD6}" type="pres">
      <dgm:prSet presAssocID="{6F46566B-2852-4F3A-BBBD-A08663B9439B}" presName="spacing" presStyleCnt="0"/>
      <dgm:spPr/>
    </dgm:pt>
    <dgm:pt modelId="{F70932E9-6CB4-4450-AFDB-40681A9C70EB}" type="pres">
      <dgm:prSet presAssocID="{38B04B9E-74F8-4714-BD23-7D747998F319}" presName="composite" presStyleCnt="0"/>
      <dgm:spPr/>
    </dgm:pt>
    <dgm:pt modelId="{5A165E1C-843B-4A27-8062-A7611831915B}" type="pres">
      <dgm:prSet presAssocID="{38B04B9E-74F8-4714-BD23-7D747998F319}" presName="imgShp" presStyleLbl="fgImgPlace1" presStyleIdx="6" presStyleCnt="8"/>
      <dgm:spPr/>
    </dgm:pt>
    <dgm:pt modelId="{C9C5A3E0-6776-46D2-B0F6-286328DBB317}" type="pres">
      <dgm:prSet presAssocID="{38B04B9E-74F8-4714-BD23-7D747998F319}" presName="txShp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  <dgm:pt modelId="{7A0CCF4F-7F71-47E3-8B10-CCCAF0114A6D}" type="pres">
      <dgm:prSet presAssocID="{69589CC1-EF8B-4648-BFDF-370491AF4CF1}" presName="spacing" presStyleCnt="0"/>
      <dgm:spPr/>
    </dgm:pt>
    <dgm:pt modelId="{892810FF-ED12-4460-BE75-5FA99D2549AB}" type="pres">
      <dgm:prSet presAssocID="{C763247B-2EA0-4003-99A3-B474AF64DD03}" presName="composite" presStyleCnt="0"/>
      <dgm:spPr/>
    </dgm:pt>
    <dgm:pt modelId="{917FF807-8D78-4483-AABF-EA829899D347}" type="pres">
      <dgm:prSet presAssocID="{C763247B-2EA0-4003-99A3-B474AF64DD03}" presName="imgShp" presStyleLbl="fgImgPlace1" presStyleIdx="7" presStyleCnt="8"/>
      <dgm:spPr/>
    </dgm:pt>
    <dgm:pt modelId="{BE219AF3-B5B8-487B-8D28-4F099A8E7A00}" type="pres">
      <dgm:prSet presAssocID="{C763247B-2EA0-4003-99A3-B474AF64DD03}" presName="txShp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s-HN"/>
        </a:p>
      </dgm:t>
    </dgm:pt>
  </dgm:ptLst>
  <dgm:cxnLst>
    <dgm:cxn modelId="{59A1CAF9-424B-48D1-B350-A2D22E40DFB2}" srcId="{7F6888F4-48B9-4367-A043-EB7D19B7D499}" destId="{A0FC518D-E05C-497A-A9A2-169989F61E5C}" srcOrd="5" destOrd="0" parTransId="{3FABA6BB-1DB8-4369-B902-DE77FD7369D7}" sibTransId="{6F46566B-2852-4F3A-BBBD-A08663B9439B}"/>
    <dgm:cxn modelId="{C07EBB23-DBA7-49B0-9CE1-A8BF76367CF4}" srcId="{7F6888F4-48B9-4367-A043-EB7D19B7D499}" destId="{F74FF8EF-ECBC-4840-BE0C-F97793E9F34C}" srcOrd="0" destOrd="0" parTransId="{9C7C31BB-70CE-4F6B-8665-90EB4B4D3C91}" sibTransId="{AFBDEECB-65D5-4C8D-A473-741E5ED0DF58}"/>
    <dgm:cxn modelId="{97A772A1-21F7-4CA2-BAA9-19B1373B77AC}" type="presOf" srcId="{7F6888F4-48B9-4367-A043-EB7D19B7D499}" destId="{CB7A66B9-13A4-44AF-B4D6-E7B2FFE164D0}" srcOrd="0" destOrd="0" presId="urn:microsoft.com/office/officeart/2005/8/layout/vList3"/>
    <dgm:cxn modelId="{E9E545EE-6307-4C11-AFCD-62050126CDB9}" srcId="{7F6888F4-48B9-4367-A043-EB7D19B7D499}" destId="{8013336B-8BB3-4CFF-BEC8-CB280FF8ABD7}" srcOrd="1" destOrd="0" parTransId="{864F630D-D00B-4178-84AA-655431BDAEB5}" sibTransId="{D3C84934-4D0A-49E7-A350-FF423C71C741}"/>
    <dgm:cxn modelId="{99BA8E13-44EC-4EDB-9FF9-DC2C8E4DD022}" type="presOf" srcId="{C763247B-2EA0-4003-99A3-B474AF64DD03}" destId="{BE219AF3-B5B8-487B-8D28-4F099A8E7A00}" srcOrd="0" destOrd="0" presId="urn:microsoft.com/office/officeart/2005/8/layout/vList3"/>
    <dgm:cxn modelId="{85CDBD59-0A77-4137-95D0-53B139F55FEC}" type="presOf" srcId="{F74FF8EF-ECBC-4840-BE0C-F97793E9F34C}" destId="{47694D2C-1843-41C5-AEEF-4B840DC31D66}" srcOrd="0" destOrd="0" presId="urn:microsoft.com/office/officeart/2005/8/layout/vList3"/>
    <dgm:cxn modelId="{C09A3C77-0EAC-4B47-8A57-F7585942A2A9}" srcId="{7F6888F4-48B9-4367-A043-EB7D19B7D499}" destId="{9FD73DCF-5DB8-41D9-B736-6265BF4BD058}" srcOrd="4" destOrd="0" parTransId="{4BFD75AD-343D-4CBB-A2C0-B54E42FB48D3}" sibTransId="{88F8EBD0-5C1F-42E4-AFF1-FCC177759E73}"/>
    <dgm:cxn modelId="{6355474C-C9F4-4E44-8FF9-A2B402F886D2}" srcId="{7F6888F4-48B9-4367-A043-EB7D19B7D499}" destId="{C763247B-2EA0-4003-99A3-B474AF64DD03}" srcOrd="7" destOrd="0" parTransId="{1A353709-42BD-4E79-9B30-A19E54266E05}" sibTransId="{E80E38B4-F40B-4B1C-89F1-6221AC6D9E79}"/>
    <dgm:cxn modelId="{81FAB525-3366-494D-909B-7CB12FA846DA}" srcId="{7F6888F4-48B9-4367-A043-EB7D19B7D499}" destId="{577416B7-8DEE-41BF-BFEB-58268104531A}" srcOrd="2" destOrd="0" parTransId="{55720FB5-7D31-41BA-951C-70B2DF9FFEB2}" sibTransId="{10081938-92E0-4932-BFAA-F090F9A0CC20}"/>
    <dgm:cxn modelId="{28AC0836-532F-4EB8-8685-7A5FC44314EB}" type="presOf" srcId="{38B04B9E-74F8-4714-BD23-7D747998F319}" destId="{C9C5A3E0-6776-46D2-B0F6-286328DBB317}" srcOrd="0" destOrd="0" presId="urn:microsoft.com/office/officeart/2005/8/layout/vList3"/>
    <dgm:cxn modelId="{C3538754-6BA1-45A4-B9CF-414B68E2A1D6}" srcId="{7F6888F4-48B9-4367-A043-EB7D19B7D499}" destId="{38B04B9E-74F8-4714-BD23-7D747998F319}" srcOrd="6" destOrd="0" parTransId="{F0394F2F-D2DB-431A-A3E3-6F881B3CC6FC}" sibTransId="{69589CC1-EF8B-4648-BFDF-370491AF4CF1}"/>
    <dgm:cxn modelId="{91BDEAE5-1140-406B-A4AF-A68235BD9452}" type="presOf" srcId="{9FD73DCF-5DB8-41D9-B736-6265BF4BD058}" destId="{3DC2DB8C-7CA0-4DB2-B0EC-2D0735EA79CE}" srcOrd="0" destOrd="0" presId="urn:microsoft.com/office/officeart/2005/8/layout/vList3"/>
    <dgm:cxn modelId="{10370318-000D-414A-AAF1-3E7DCB19A03B}" type="presOf" srcId="{B6134EB3-46F6-4A73-BB1E-B7B7C5697B3C}" destId="{3A208C5E-0AC9-438A-9467-FA20BB776C8B}" srcOrd="0" destOrd="0" presId="urn:microsoft.com/office/officeart/2005/8/layout/vList3"/>
    <dgm:cxn modelId="{4C4613DB-122F-43EE-B937-B7C3ED951A89}" srcId="{7F6888F4-48B9-4367-A043-EB7D19B7D499}" destId="{B6134EB3-46F6-4A73-BB1E-B7B7C5697B3C}" srcOrd="3" destOrd="0" parTransId="{5F26EB16-BF5E-4709-9F8D-C9E1030F38BE}" sibTransId="{93B4867A-D767-4AEE-A872-14419D6E928B}"/>
    <dgm:cxn modelId="{445853DD-1483-4E98-8B87-A2D9BC108A68}" type="presOf" srcId="{577416B7-8DEE-41BF-BFEB-58268104531A}" destId="{0561CB03-48A1-4107-AFB7-C2288B9FA30D}" srcOrd="0" destOrd="0" presId="urn:microsoft.com/office/officeart/2005/8/layout/vList3"/>
    <dgm:cxn modelId="{B45D8D6A-89A4-41FF-B8C3-D77330E7E729}" type="presOf" srcId="{A0FC518D-E05C-497A-A9A2-169989F61E5C}" destId="{308EA667-1D64-41AD-B293-D0512B7B20C3}" srcOrd="0" destOrd="0" presId="urn:microsoft.com/office/officeart/2005/8/layout/vList3"/>
    <dgm:cxn modelId="{44CBD02D-4D06-4D33-BF06-6A019E4A0432}" type="presOf" srcId="{8013336B-8BB3-4CFF-BEC8-CB280FF8ABD7}" destId="{34AC0F66-3D73-4303-B225-F597E994B1E4}" srcOrd="0" destOrd="0" presId="urn:microsoft.com/office/officeart/2005/8/layout/vList3"/>
    <dgm:cxn modelId="{3AF478CE-4722-46D0-8B0F-D7161B9F0B4C}" type="presParOf" srcId="{CB7A66B9-13A4-44AF-B4D6-E7B2FFE164D0}" destId="{34560CFE-2411-4FC4-919B-BA8BA67C0D58}" srcOrd="0" destOrd="0" presId="urn:microsoft.com/office/officeart/2005/8/layout/vList3"/>
    <dgm:cxn modelId="{837E9544-31B9-4188-A73B-240AB0D19D81}" type="presParOf" srcId="{34560CFE-2411-4FC4-919B-BA8BA67C0D58}" destId="{37A35B2A-F3FB-4AEE-942B-B95089D736E4}" srcOrd="0" destOrd="0" presId="urn:microsoft.com/office/officeart/2005/8/layout/vList3"/>
    <dgm:cxn modelId="{346CDC4A-55F3-46AC-BBB7-91CDAB3E8242}" type="presParOf" srcId="{34560CFE-2411-4FC4-919B-BA8BA67C0D58}" destId="{47694D2C-1843-41C5-AEEF-4B840DC31D66}" srcOrd="1" destOrd="0" presId="urn:microsoft.com/office/officeart/2005/8/layout/vList3"/>
    <dgm:cxn modelId="{5EA1C30B-BDF5-41BD-B4C8-769710CC4A41}" type="presParOf" srcId="{CB7A66B9-13A4-44AF-B4D6-E7B2FFE164D0}" destId="{F8FE7414-0EC2-453F-B9BB-7D94B5F73524}" srcOrd="1" destOrd="0" presId="urn:microsoft.com/office/officeart/2005/8/layout/vList3"/>
    <dgm:cxn modelId="{49AA5900-2512-4C5F-BB3B-823A1EC23781}" type="presParOf" srcId="{CB7A66B9-13A4-44AF-B4D6-E7B2FFE164D0}" destId="{ADC8ECD1-4F8C-48DD-86EE-CE6D1A04AB5D}" srcOrd="2" destOrd="0" presId="urn:microsoft.com/office/officeart/2005/8/layout/vList3"/>
    <dgm:cxn modelId="{35565335-FCBE-4A55-B82E-4AB6875AD55A}" type="presParOf" srcId="{ADC8ECD1-4F8C-48DD-86EE-CE6D1A04AB5D}" destId="{9255A39B-0326-4F51-99F0-5F3BD7DBAEC7}" srcOrd="0" destOrd="0" presId="urn:microsoft.com/office/officeart/2005/8/layout/vList3"/>
    <dgm:cxn modelId="{9B22A6FA-2C28-4362-AA76-B3C98E46EEAA}" type="presParOf" srcId="{ADC8ECD1-4F8C-48DD-86EE-CE6D1A04AB5D}" destId="{34AC0F66-3D73-4303-B225-F597E994B1E4}" srcOrd="1" destOrd="0" presId="urn:microsoft.com/office/officeart/2005/8/layout/vList3"/>
    <dgm:cxn modelId="{57600C8E-ECD9-429C-9CE6-761DEFC85FCF}" type="presParOf" srcId="{CB7A66B9-13A4-44AF-B4D6-E7B2FFE164D0}" destId="{6C14D151-F589-4E38-B5DD-BE8B5BB14BA0}" srcOrd="3" destOrd="0" presId="urn:microsoft.com/office/officeart/2005/8/layout/vList3"/>
    <dgm:cxn modelId="{7133D0BF-6553-4567-9DAA-8547AF3F06DA}" type="presParOf" srcId="{CB7A66B9-13A4-44AF-B4D6-E7B2FFE164D0}" destId="{DEDF6655-DA46-467D-B28F-B9494218730C}" srcOrd="4" destOrd="0" presId="urn:microsoft.com/office/officeart/2005/8/layout/vList3"/>
    <dgm:cxn modelId="{FCB45B20-A66E-4DD9-95DC-9AD11398EF63}" type="presParOf" srcId="{DEDF6655-DA46-467D-B28F-B9494218730C}" destId="{DFAFA783-02BB-438F-A9E1-7B8D47118A1D}" srcOrd="0" destOrd="0" presId="urn:microsoft.com/office/officeart/2005/8/layout/vList3"/>
    <dgm:cxn modelId="{29ACA0C0-5EEB-4486-8B9F-685182C8CC4C}" type="presParOf" srcId="{DEDF6655-DA46-467D-B28F-B9494218730C}" destId="{0561CB03-48A1-4107-AFB7-C2288B9FA30D}" srcOrd="1" destOrd="0" presId="urn:microsoft.com/office/officeart/2005/8/layout/vList3"/>
    <dgm:cxn modelId="{0915E77A-1F74-4B32-B20C-AA018222C188}" type="presParOf" srcId="{CB7A66B9-13A4-44AF-B4D6-E7B2FFE164D0}" destId="{DA9209F5-4961-4BB0-AE11-953850BAD937}" srcOrd="5" destOrd="0" presId="urn:microsoft.com/office/officeart/2005/8/layout/vList3"/>
    <dgm:cxn modelId="{A10E29AD-DA77-45C4-B79D-0C20E01B5D0A}" type="presParOf" srcId="{CB7A66B9-13A4-44AF-B4D6-E7B2FFE164D0}" destId="{6112EBEF-3D17-48AF-BC19-968866C49211}" srcOrd="6" destOrd="0" presId="urn:microsoft.com/office/officeart/2005/8/layout/vList3"/>
    <dgm:cxn modelId="{86DA82DA-41D6-489C-A67D-B52D8BBE3A5C}" type="presParOf" srcId="{6112EBEF-3D17-48AF-BC19-968866C49211}" destId="{BC4F7B42-FA5D-4A1C-BE68-ECA29104E2CA}" srcOrd="0" destOrd="0" presId="urn:microsoft.com/office/officeart/2005/8/layout/vList3"/>
    <dgm:cxn modelId="{E65F18D6-9390-4FA7-862C-C360AEBF0DC3}" type="presParOf" srcId="{6112EBEF-3D17-48AF-BC19-968866C49211}" destId="{3A208C5E-0AC9-438A-9467-FA20BB776C8B}" srcOrd="1" destOrd="0" presId="urn:microsoft.com/office/officeart/2005/8/layout/vList3"/>
    <dgm:cxn modelId="{40B6C045-38F4-4B6A-B509-090C74CD0187}" type="presParOf" srcId="{CB7A66B9-13A4-44AF-B4D6-E7B2FFE164D0}" destId="{E4FC00A8-0320-46BB-812E-F9CA66EE4456}" srcOrd="7" destOrd="0" presId="urn:microsoft.com/office/officeart/2005/8/layout/vList3"/>
    <dgm:cxn modelId="{701F4611-25B7-4FA2-BA4D-9EE748B8726C}" type="presParOf" srcId="{CB7A66B9-13A4-44AF-B4D6-E7B2FFE164D0}" destId="{FBB0775D-1C98-4010-801E-6659868EB6C7}" srcOrd="8" destOrd="0" presId="urn:microsoft.com/office/officeart/2005/8/layout/vList3"/>
    <dgm:cxn modelId="{4EEE65F4-5F46-4527-A73D-1813CB164DDA}" type="presParOf" srcId="{FBB0775D-1C98-4010-801E-6659868EB6C7}" destId="{B8597205-80A1-4090-A2C6-A2197D51C141}" srcOrd="0" destOrd="0" presId="urn:microsoft.com/office/officeart/2005/8/layout/vList3"/>
    <dgm:cxn modelId="{6361D8B3-AF34-4D99-96F3-5176FD23C9BD}" type="presParOf" srcId="{FBB0775D-1C98-4010-801E-6659868EB6C7}" destId="{3DC2DB8C-7CA0-4DB2-B0EC-2D0735EA79CE}" srcOrd="1" destOrd="0" presId="urn:microsoft.com/office/officeart/2005/8/layout/vList3"/>
    <dgm:cxn modelId="{47DEB310-9AB5-447D-A194-F6624727D35F}" type="presParOf" srcId="{CB7A66B9-13A4-44AF-B4D6-E7B2FFE164D0}" destId="{1C636094-FD14-46B7-A34B-FE266B1BFD6C}" srcOrd="9" destOrd="0" presId="urn:microsoft.com/office/officeart/2005/8/layout/vList3"/>
    <dgm:cxn modelId="{043B4319-D156-4BA7-86AF-839EA482023D}" type="presParOf" srcId="{CB7A66B9-13A4-44AF-B4D6-E7B2FFE164D0}" destId="{0B85E74B-E5F7-4D48-9D9D-453271B4EF39}" srcOrd="10" destOrd="0" presId="urn:microsoft.com/office/officeart/2005/8/layout/vList3"/>
    <dgm:cxn modelId="{9A968F5D-B577-426A-8B6F-0D6AF75025E5}" type="presParOf" srcId="{0B85E74B-E5F7-4D48-9D9D-453271B4EF39}" destId="{BCAB2DF7-B35E-4C6E-A2D3-0EA0D827B8A1}" srcOrd="0" destOrd="0" presId="urn:microsoft.com/office/officeart/2005/8/layout/vList3"/>
    <dgm:cxn modelId="{AA31C3D6-2E9E-4EFB-9FB4-F03028F81EE9}" type="presParOf" srcId="{0B85E74B-E5F7-4D48-9D9D-453271B4EF39}" destId="{308EA667-1D64-41AD-B293-D0512B7B20C3}" srcOrd="1" destOrd="0" presId="urn:microsoft.com/office/officeart/2005/8/layout/vList3"/>
    <dgm:cxn modelId="{E5F44328-4D61-441E-8FFD-41D844A4556E}" type="presParOf" srcId="{CB7A66B9-13A4-44AF-B4D6-E7B2FFE164D0}" destId="{CDAC67F7-ADC1-4F61-B2E3-5114414F8FD6}" srcOrd="11" destOrd="0" presId="urn:microsoft.com/office/officeart/2005/8/layout/vList3"/>
    <dgm:cxn modelId="{2C8CC03C-09D1-444E-9479-C31206342581}" type="presParOf" srcId="{CB7A66B9-13A4-44AF-B4D6-E7B2FFE164D0}" destId="{F70932E9-6CB4-4450-AFDB-40681A9C70EB}" srcOrd="12" destOrd="0" presId="urn:microsoft.com/office/officeart/2005/8/layout/vList3"/>
    <dgm:cxn modelId="{893A8A23-0A09-4949-A680-13CC755834CA}" type="presParOf" srcId="{F70932E9-6CB4-4450-AFDB-40681A9C70EB}" destId="{5A165E1C-843B-4A27-8062-A7611831915B}" srcOrd="0" destOrd="0" presId="urn:microsoft.com/office/officeart/2005/8/layout/vList3"/>
    <dgm:cxn modelId="{3899201F-4777-4591-B72F-62B2D2C38768}" type="presParOf" srcId="{F70932E9-6CB4-4450-AFDB-40681A9C70EB}" destId="{C9C5A3E0-6776-46D2-B0F6-286328DBB317}" srcOrd="1" destOrd="0" presId="urn:microsoft.com/office/officeart/2005/8/layout/vList3"/>
    <dgm:cxn modelId="{32C48DAB-F5C1-4526-9CC8-5104DBEC8FE8}" type="presParOf" srcId="{CB7A66B9-13A4-44AF-B4D6-E7B2FFE164D0}" destId="{7A0CCF4F-7F71-47E3-8B10-CCCAF0114A6D}" srcOrd="13" destOrd="0" presId="urn:microsoft.com/office/officeart/2005/8/layout/vList3"/>
    <dgm:cxn modelId="{22741A5A-B420-45FE-8020-E4FDC0DBE2E9}" type="presParOf" srcId="{CB7A66B9-13A4-44AF-B4D6-E7B2FFE164D0}" destId="{892810FF-ED12-4460-BE75-5FA99D2549AB}" srcOrd="14" destOrd="0" presId="urn:microsoft.com/office/officeart/2005/8/layout/vList3"/>
    <dgm:cxn modelId="{29735D01-17A3-44B3-80D7-D7F648AFE34E}" type="presParOf" srcId="{892810FF-ED12-4460-BE75-5FA99D2549AB}" destId="{917FF807-8D78-4483-AABF-EA829899D347}" srcOrd="0" destOrd="0" presId="urn:microsoft.com/office/officeart/2005/8/layout/vList3"/>
    <dgm:cxn modelId="{09E76C64-DFC5-4F38-AC6C-8735614E2137}" type="presParOf" srcId="{892810FF-ED12-4460-BE75-5FA99D2549AB}" destId="{BE219AF3-B5B8-487B-8D28-4F099A8E7A0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F38699-463D-4A3B-8F8F-1D86D2280072}" type="doc">
      <dgm:prSet loTypeId="urn:microsoft.com/office/officeart/2005/8/layout/vList3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2E42A8B-5660-4C43-AD7C-369A19005802}">
      <dgm:prSet/>
      <dgm:spPr/>
      <dgm:t>
        <a:bodyPr/>
        <a:lstStyle/>
        <a:p>
          <a:pPr algn="just" rtl="0"/>
          <a:endParaRPr lang="es-MX" dirty="0">
            <a:solidFill>
              <a:srgbClr val="FF0000"/>
            </a:solidFill>
          </a:endParaRPr>
        </a:p>
      </dgm:t>
    </dgm:pt>
    <dgm:pt modelId="{DF6ECC1A-BD2B-4498-B527-E6D1E2FD7D17}" type="parTrans" cxnId="{6D352083-0397-4412-9F1C-5A5C47B9E834}">
      <dgm:prSet/>
      <dgm:spPr/>
      <dgm:t>
        <a:bodyPr/>
        <a:lstStyle/>
        <a:p>
          <a:endParaRPr lang="en-US"/>
        </a:p>
      </dgm:t>
    </dgm:pt>
    <dgm:pt modelId="{1C358C03-5651-4A46-BD15-A1D5B467535C}" type="sibTrans" cxnId="{6D352083-0397-4412-9F1C-5A5C47B9E834}">
      <dgm:prSet/>
      <dgm:spPr/>
      <dgm:t>
        <a:bodyPr/>
        <a:lstStyle/>
        <a:p>
          <a:endParaRPr lang="en-US"/>
        </a:p>
      </dgm:t>
    </dgm:pt>
    <dgm:pt modelId="{7607E0E4-3F0B-4F4E-9ABF-0DA066A2CE96}" type="pres">
      <dgm:prSet presAssocID="{39F38699-463D-4A3B-8F8F-1D86D2280072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BF3C99-DFCA-411B-93A5-7C4A5B72ED8F}" type="pres">
      <dgm:prSet presAssocID="{A2E42A8B-5660-4C43-AD7C-369A19005802}" presName="composite" presStyleCnt="0"/>
      <dgm:spPr/>
      <dgm:t>
        <a:bodyPr/>
        <a:lstStyle/>
        <a:p>
          <a:endParaRPr lang="en-US"/>
        </a:p>
      </dgm:t>
    </dgm:pt>
    <dgm:pt modelId="{E1D9ADEA-6042-49F7-AA76-7EB324BB76A8}" type="pres">
      <dgm:prSet presAssocID="{A2E42A8B-5660-4C43-AD7C-369A19005802}" presName="imgShp" presStyleLbl="fgImgPlace1" presStyleIdx="0" presStyleCnt="1" custLinFactNeighborX="-4391" custLinFactNeighborY="-14472"/>
      <dgm:spPr/>
      <dgm:t>
        <a:bodyPr/>
        <a:lstStyle/>
        <a:p>
          <a:endParaRPr lang="en-US"/>
        </a:p>
      </dgm:t>
    </dgm:pt>
    <dgm:pt modelId="{EE59E0E8-359C-4CB8-8798-A98ED6DD7C0C}" type="pres">
      <dgm:prSet presAssocID="{A2E42A8B-5660-4C43-AD7C-369A19005802}" presName="txShp" presStyleLbl="node1" presStyleIdx="0" presStyleCnt="1" custScaleX="99983" custScaleY="102755" custLinFactNeighborX="3971" custLinFactNeighborY="-145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5DDB809-DB33-44DF-923C-207CD46B9403}" type="presOf" srcId="{39F38699-463D-4A3B-8F8F-1D86D2280072}" destId="{7607E0E4-3F0B-4F4E-9ABF-0DA066A2CE96}" srcOrd="0" destOrd="0" presId="urn:microsoft.com/office/officeart/2005/8/layout/vList3"/>
    <dgm:cxn modelId="{6D352083-0397-4412-9F1C-5A5C47B9E834}" srcId="{39F38699-463D-4A3B-8F8F-1D86D2280072}" destId="{A2E42A8B-5660-4C43-AD7C-369A19005802}" srcOrd="0" destOrd="0" parTransId="{DF6ECC1A-BD2B-4498-B527-E6D1E2FD7D17}" sibTransId="{1C358C03-5651-4A46-BD15-A1D5B467535C}"/>
    <dgm:cxn modelId="{2E5E912E-6131-4D55-A823-9BD2DE576194}" type="presOf" srcId="{A2E42A8B-5660-4C43-AD7C-369A19005802}" destId="{EE59E0E8-359C-4CB8-8798-A98ED6DD7C0C}" srcOrd="0" destOrd="0" presId="urn:microsoft.com/office/officeart/2005/8/layout/vList3"/>
    <dgm:cxn modelId="{CBD1E412-B803-403B-A661-6F3FE63FF030}" type="presParOf" srcId="{7607E0E4-3F0B-4F4E-9ABF-0DA066A2CE96}" destId="{B6BF3C99-DFCA-411B-93A5-7C4A5B72ED8F}" srcOrd="0" destOrd="0" presId="urn:microsoft.com/office/officeart/2005/8/layout/vList3"/>
    <dgm:cxn modelId="{9C7C7872-0623-4EA3-AF1F-367B3BC77778}" type="presParOf" srcId="{B6BF3C99-DFCA-411B-93A5-7C4A5B72ED8F}" destId="{E1D9ADEA-6042-49F7-AA76-7EB324BB76A8}" srcOrd="0" destOrd="0" presId="urn:microsoft.com/office/officeart/2005/8/layout/vList3"/>
    <dgm:cxn modelId="{82B18821-69B8-4193-A608-E78623AFB9E6}" type="presParOf" srcId="{B6BF3C99-DFCA-411B-93A5-7C4A5B72ED8F}" destId="{EE59E0E8-359C-4CB8-8798-A98ED6DD7C0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C49745A-97CA-4747-BF45-8A17A1D900A0}" type="doc">
      <dgm:prSet loTypeId="urn:microsoft.com/office/officeart/2005/8/layout/vList2" loCatId="" qsTypeId="urn:microsoft.com/office/officeart/2005/8/quickstyle/3d2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79992EA-6EDF-4B7E-ACEE-EC6F8676D3D1}">
      <dgm:prSet/>
      <dgm:spPr/>
      <dgm:t>
        <a:bodyPr/>
        <a:lstStyle/>
        <a:p>
          <a:pPr algn="ctr" rtl="0"/>
          <a:r>
            <a:rPr lang="es-HN" b="1" i="0" baseline="0" dirty="0" smtClean="0"/>
            <a:t>Análisis de las limitantes en materia de planificación regional y sectorial en el marco del proceso de planificación nacional del desarrollo de Honduras</a:t>
          </a:r>
          <a:endParaRPr lang="es-HN" b="0" i="0" baseline="0" dirty="0"/>
        </a:p>
      </dgm:t>
    </dgm:pt>
    <dgm:pt modelId="{9CFAF681-3399-4AAA-806A-A3712229401B}" type="parTrans" cxnId="{E8E9ED09-5A7F-40A9-8364-E0A78C854D22}">
      <dgm:prSet/>
      <dgm:spPr/>
      <dgm:t>
        <a:bodyPr/>
        <a:lstStyle/>
        <a:p>
          <a:pPr algn="ctr"/>
          <a:endParaRPr lang="en-US"/>
        </a:p>
      </dgm:t>
    </dgm:pt>
    <dgm:pt modelId="{D54B8F9E-5000-47C0-B066-E77954914E41}" type="sibTrans" cxnId="{E8E9ED09-5A7F-40A9-8364-E0A78C854D22}">
      <dgm:prSet/>
      <dgm:spPr/>
      <dgm:t>
        <a:bodyPr/>
        <a:lstStyle/>
        <a:p>
          <a:pPr algn="ctr"/>
          <a:endParaRPr lang="en-US"/>
        </a:p>
      </dgm:t>
    </dgm:pt>
    <dgm:pt modelId="{3D667279-14FA-4EE3-A38C-266C3DBF3711}" type="pres">
      <dgm:prSet presAssocID="{EC49745A-97CA-4747-BF45-8A17A1D900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D1393A-E08B-4F97-BDB2-26C656A00EAE}" type="pres">
      <dgm:prSet presAssocID="{B79992EA-6EDF-4B7E-ACEE-EC6F8676D3D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E9ED09-5A7F-40A9-8364-E0A78C854D22}" srcId="{EC49745A-97CA-4747-BF45-8A17A1D900A0}" destId="{B79992EA-6EDF-4B7E-ACEE-EC6F8676D3D1}" srcOrd="0" destOrd="0" parTransId="{9CFAF681-3399-4AAA-806A-A3712229401B}" sibTransId="{D54B8F9E-5000-47C0-B066-E77954914E41}"/>
    <dgm:cxn modelId="{E2C3E6CC-C352-41E1-945B-D299E38BCEEB}" type="presOf" srcId="{B79992EA-6EDF-4B7E-ACEE-EC6F8676D3D1}" destId="{FDD1393A-E08B-4F97-BDB2-26C656A00EAE}" srcOrd="0" destOrd="0" presId="urn:microsoft.com/office/officeart/2005/8/layout/vList2"/>
    <dgm:cxn modelId="{E274CB25-4A67-4288-81FC-F80DD037F2EE}" type="presOf" srcId="{EC49745A-97CA-4747-BF45-8A17A1D900A0}" destId="{3D667279-14FA-4EE3-A38C-266C3DBF3711}" srcOrd="0" destOrd="0" presId="urn:microsoft.com/office/officeart/2005/8/layout/vList2"/>
    <dgm:cxn modelId="{488EF87C-DE6F-4B62-B857-20C513EF29EA}" type="presParOf" srcId="{3D667279-14FA-4EE3-A38C-266C3DBF3711}" destId="{FDD1393A-E08B-4F97-BDB2-26C656A00EA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A201F67-8CE3-4C1D-8512-1113DFF867DA}" type="doc">
      <dgm:prSet loTypeId="urn:microsoft.com/office/officeart/2005/8/layout/vList3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DBD3BD51-515E-49F3-9626-D47105DB74EB}" type="pres">
      <dgm:prSet presAssocID="{EA201F67-8CE3-4C1D-8512-1113DFF867DA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7EFE1DFC-684B-489E-94E7-A0529F8BC62A}" type="presOf" srcId="{EA201F67-8CE3-4C1D-8512-1113DFF867DA}" destId="{DBD3BD51-515E-49F3-9626-D47105DB74EB}" srcOrd="0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85D5827-9A00-41E5-9CD1-A8BD7C0F55A4}" type="doc">
      <dgm:prSet loTypeId="urn:microsoft.com/office/officeart/2005/8/layout/vList2" loCatId="" qsTypeId="urn:microsoft.com/office/officeart/2005/8/quickstyle/3d2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E9C3B4A-CDC3-4AA3-B83D-4B7E154F4525}">
      <dgm:prSet/>
      <dgm:spPr/>
      <dgm:t>
        <a:bodyPr/>
        <a:lstStyle/>
        <a:p>
          <a:pPr algn="ctr" rtl="0"/>
          <a:r>
            <a:rPr lang="es-HN" b="1" i="0" baseline="0" dirty="0" smtClean="0"/>
            <a:t>Análisis de las limitantes en materia de planificación regional y sectorial en el marco del proceso de planificación nacional del desarrollo de Honduras</a:t>
          </a:r>
          <a:endParaRPr lang="es-HN" b="0" i="0" baseline="0" dirty="0"/>
        </a:p>
      </dgm:t>
    </dgm:pt>
    <dgm:pt modelId="{5AC42A1D-BF76-4CD4-94DB-7C7B04CAD0D2}" type="parTrans" cxnId="{452C407E-6ABC-4609-956B-15792C2033AD}">
      <dgm:prSet/>
      <dgm:spPr/>
      <dgm:t>
        <a:bodyPr/>
        <a:lstStyle/>
        <a:p>
          <a:pPr algn="ctr"/>
          <a:endParaRPr lang="en-US"/>
        </a:p>
      </dgm:t>
    </dgm:pt>
    <dgm:pt modelId="{799D2DE8-0B41-4A2F-8E85-9305785AF2E1}" type="sibTrans" cxnId="{452C407E-6ABC-4609-956B-15792C2033AD}">
      <dgm:prSet/>
      <dgm:spPr/>
      <dgm:t>
        <a:bodyPr/>
        <a:lstStyle/>
        <a:p>
          <a:pPr algn="ctr"/>
          <a:endParaRPr lang="en-US"/>
        </a:p>
      </dgm:t>
    </dgm:pt>
    <dgm:pt modelId="{B9E2E90B-F4E0-4C89-BCE8-FDB1CF6F2C44}" type="pres">
      <dgm:prSet presAssocID="{985D5827-9A00-41E5-9CD1-A8BD7C0F55A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9CB8AA-7BDD-4D85-A732-9C90FE79699A}" type="pres">
      <dgm:prSet presAssocID="{5E9C3B4A-CDC3-4AA3-B83D-4B7E154F452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2C407E-6ABC-4609-956B-15792C2033AD}" srcId="{985D5827-9A00-41E5-9CD1-A8BD7C0F55A4}" destId="{5E9C3B4A-CDC3-4AA3-B83D-4B7E154F4525}" srcOrd="0" destOrd="0" parTransId="{5AC42A1D-BF76-4CD4-94DB-7C7B04CAD0D2}" sibTransId="{799D2DE8-0B41-4A2F-8E85-9305785AF2E1}"/>
    <dgm:cxn modelId="{D25511C5-6EDC-4481-AA01-FA70998A6C56}" type="presOf" srcId="{5E9C3B4A-CDC3-4AA3-B83D-4B7E154F4525}" destId="{859CB8AA-7BDD-4D85-A732-9C90FE79699A}" srcOrd="0" destOrd="0" presId="urn:microsoft.com/office/officeart/2005/8/layout/vList2"/>
    <dgm:cxn modelId="{710DA805-0188-4E1C-8F74-8BECB35EBF07}" type="presOf" srcId="{985D5827-9A00-41E5-9CD1-A8BD7C0F55A4}" destId="{B9E2E90B-F4E0-4C89-BCE8-FDB1CF6F2C44}" srcOrd="0" destOrd="0" presId="urn:microsoft.com/office/officeart/2005/8/layout/vList2"/>
    <dgm:cxn modelId="{1A38D86C-6A1F-4662-8DAF-A567ED3D6B87}" type="presParOf" srcId="{B9E2E90B-F4E0-4C89-BCE8-FDB1CF6F2C44}" destId="{859CB8AA-7BDD-4D85-A732-9C90FE79699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8270D33-2446-4F89-BD4B-8226DA827B38}" type="doc">
      <dgm:prSet loTypeId="urn:microsoft.com/office/officeart/2005/8/layout/vList3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4A6F1C27-75E3-42C2-890D-1C6485B04A95}">
      <dgm:prSet custT="1"/>
      <dgm:spPr/>
      <dgm:t>
        <a:bodyPr/>
        <a:lstStyle/>
        <a:p>
          <a:pPr algn="just" rtl="0"/>
          <a:endParaRPr lang="es-MX" sz="1400" dirty="0"/>
        </a:p>
      </dgm:t>
    </dgm:pt>
    <dgm:pt modelId="{2F8797CB-B295-4510-955B-C1914A4BFCAB}" type="parTrans" cxnId="{B3BE2897-F475-48D5-A6BD-7E5BEA6076C1}">
      <dgm:prSet/>
      <dgm:spPr/>
      <dgm:t>
        <a:bodyPr/>
        <a:lstStyle/>
        <a:p>
          <a:endParaRPr lang="en-US"/>
        </a:p>
      </dgm:t>
    </dgm:pt>
    <dgm:pt modelId="{C6914FD7-1F59-4206-A36C-A7103A737A89}" type="sibTrans" cxnId="{B3BE2897-F475-48D5-A6BD-7E5BEA6076C1}">
      <dgm:prSet/>
      <dgm:spPr/>
      <dgm:t>
        <a:bodyPr/>
        <a:lstStyle/>
        <a:p>
          <a:endParaRPr lang="en-US"/>
        </a:p>
      </dgm:t>
    </dgm:pt>
    <dgm:pt modelId="{8EC0680A-7BF8-4628-95C4-BFDD0478DB87}" type="pres">
      <dgm:prSet presAssocID="{38270D33-2446-4F89-BD4B-8226DA827B3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F9339B-5EE7-46A5-8037-B459A3CAB7FC}" type="pres">
      <dgm:prSet presAssocID="{4A6F1C27-75E3-42C2-890D-1C6485B04A95}" presName="composite" presStyleCnt="0"/>
      <dgm:spPr/>
      <dgm:t>
        <a:bodyPr/>
        <a:lstStyle/>
        <a:p>
          <a:endParaRPr lang="en-US"/>
        </a:p>
      </dgm:t>
    </dgm:pt>
    <dgm:pt modelId="{AEF40854-E869-429F-B9F3-9DF96FF45BB6}" type="pres">
      <dgm:prSet presAssocID="{4A6F1C27-75E3-42C2-890D-1C6485B04A95}" presName="imgShp" presStyleLbl="fgImgPlace1" presStyleIdx="0" presStyleCnt="1" custLinFactNeighborX="-49768" custLinFactNeighborY="-5063"/>
      <dgm:spPr/>
      <dgm:t>
        <a:bodyPr/>
        <a:lstStyle/>
        <a:p>
          <a:endParaRPr lang="en-US"/>
        </a:p>
      </dgm:t>
    </dgm:pt>
    <dgm:pt modelId="{7FE28B26-DD6B-4AF8-AB71-F9A2B4280F72}" type="pres">
      <dgm:prSet presAssocID="{4A6F1C27-75E3-42C2-890D-1C6485B04A95}" presName="txShp" presStyleLbl="node1" presStyleIdx="0" presStyleCnt="1" custScaleX="116949" custLinFactNeighborX="-4032" custLinFactNeighborY="12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D38E87-D4E6-4D6D-BF1A-6CECC5194570}" type="presOf" srcId="{38270D33-2446-4F89-BD4B-8226DA827B38}" destId="{8EC0680A-7BF8-4628-95C4-BFDD0478DB87}" srcOrd="0" destOrd="0" presId="urn:microsoft.com/office/officeart/2005/8/layout/vList3"/>
    <dgm:cxn modelId="{1BE2C5D3-64BF-4675-845A-D9890F28B370}" type="presOf" srcId="{4A6F1C27-75E3-42C2-890D-1C6485B04A95}" destId="{7FE28B26-DD6B-4AF8-AB71-F9A2B4280F72}" srcOrd="0" destOrd="0" presId="urn:microsoft.com/office/officeart/2005/8/layout/vList3"/>
    <dgm:cxn modelId="{B3BE2897-F475-48D5-A6BD-7E5BEA6076C1}" srcId="{38270D33-2446-4F89-BD4B-8226DA827B38}" destId="{4A6F1C27-75E3-42C2-890D-1C6485B04A95}" srcOrd="0" destOrd="0" parTransId="{2F8797CB-B295-4510-955B-C1914A4BFCAB}" sibTransId="{C6914FD7-1F59-4206-A36C-A7103A737A89}"/>
    <dgm:cxn modelId="{2E696415-41A8-43E2-AE18-8E568C8D50AB}" type="presParOf" srcId="{8EC0680A-7BF8-4628-95C4-BFDD0478DB87}" destId="{FCF9339B-5EE7-46A5-8037-B459A3CAB7FC}" srcOrd="0" destOrd="0" presId="urn:microsoft.com/office/officeart/2005/8/layout/vList3"/>
    <dgm:cxn modelId="{D74C4D45-FE74-4155-BE30-E61CE1892AD0}" type="presParOf" srcId="{FCF9339B-5EE7-46A5-8037-B459A3CAB7FC}" destId="{AEF40854-E869-429F-B9F3-9DF96FF45BB6}" srcOrd="0" destOrd="0" presId="urn:microsoft.com/office/officeart/2005/8/layout/vList3"/>
    <dgm:cxn modelId="{901F1C6D-79FE-46B9-974E-E7879D687738}" type="presParOf" srcId="{FCF9339B-5EE7-46A5-8037-B459A3CAB7FC}" destId="{7FE28B26-DD6B-4AF8-AB71-F9A2B4280F7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3C210F2-CE1E-4901-94E0-CD3E1F0511BA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3B7ED23-BAF0-4CA6-B717-535000E7008B}">
      <dgm:prSet/>
      <dgm:spPr/>
      <dgm:t>
        <a:bodyPr/>
        <a:lstStyle/>
        <a:p>
          <a:pPr algn="ctr" rtl="0"/>
          <a:r>
            <a:rPr lang="es-HN" b="1" i="0" baseline="0" dirty="0" smtClean="0"/>
            <a:t>Análisis de las limitantes en materia de planificación regional y sectorial en el marco del proceso de planificación nacional del desarrollo de Honduras</a:t>
          </a:r>
          <a:endParaRPr lang="es-HN" b="0" i="0" baseline="0" dirty="0"/>
        </a:p>
      </dgm:t>
    </dgm:pt>
    <dgm:pt modelId="{2AB42218-6A1C-4B8D-A67B-93E7861A6239}" type="parTrans" cxnId="{F40A58E6-8730-4C83-BD71-2849BE901E11}">
      <dgm:prSet/>
      <dgm:spPr/>
      <dgm:t>
        <a:bodyPr/>
        <a:lstStyle/>
        <a:p>
          <a:pPr algn="ctr"/>
          <a:endParaRPr lang="en-US"/>
        </a:p>
      </dgm:t>
    </dgm:pt>
    <dgm:pt modelId="{D784AA8D-1B69-4539-9FAB-CE427A595E5A}" type="sibTrans" cxnId="{F40A58E6-8730-4C83-BD71-2849BE901E11}">
      <dgm:prSet/>
      <dgm:spPr/>
      <dgm:t>
        <a:bodyPr/>
        <a:lstStyle/>
        <a:p>
          <a:pPr algn="ctr"/>
          <a:endParaRPr lang="en-US"/>
        </a:p>
      </dgm:t>
    </dgm:pt>
    <dgm:pt modelId="{CF8830FA-8426-4E53-9D8C-6C192098666E}" type="pres">
      <dgm:prSet presAssocID="{83C210F2-CE1E-4901-94E0-CD3E1F0511B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D01703-700A-4C2F-BE9B-417FC521CDD1}" type="pres">
      <dgm:prSet presAssocID="{13B7ED23-BAF0-4CA6-B717-535000E7008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606E4CA-73E2-4EA0-95CC-94FECBFC23D4}" type="presOf" srcId="{83C210F2-CE1E-4901-94E0-CD3E1F0511BA}" destId="{CF8830FA-8426-4E53-9D8C-6C192098666E}" srcOrd="0" destOrd="0" presId="urn:microsoft.com/office/officeart/2005/8/layout/vList2"/>
    <dgm:cxn modelId="{78AA8654-1468-4C1B-A378-85CE79BB7ED8}" type="presOf" srcId="{13B7ED23-BAF0-4CA6-B717-535000E7008B}" destId="{FAD01703-700A-4C2F-BE9B-417FC521CDD1}" srcOrd="0" destOrd="0" presId="urn:microsoft.com/office/officeart/2005/8/layout/vList2"/>
    <dgm:cxn modelId="{F40A58E6-8730-4C83-BD71-2849BE901E11}" srcId="{83C210F2-CE1E-4901-94E0-CD3E1F0511BA}" destId="{13B7ED23-BAF0-4CA6-B717-535000E7008B}" srcOrd="0" destOrd="0" parTransId="{2AB42218-6A1C-4B8D-A67B-93E7861A6239}" sibTransId="{D784AA8D-1B69-4539-9FAB-CE427A595E5A}"/>
    <dgm:cxn modelId="{B5DD75DF-D93E-476A-B15C-E16DF58EE71A}" type="presParOf" srcId="{CF8830FA-8426-4E53-9D8C-6C192098666E}" destId="{FAD01703-700A-4C2F-BE9B-417FC521CDD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FBDCE72-1A68-4937-A56D-9F64F534CFE9}">
      <dsp:nvSpPr>
        <dsp:cNvPr id="0" name=""/>
        <dsp:cNvSpPr/>
      </dsp:nvSpPr>
      <dsp:spPr>
        <a:xfrm>
          <a:off x="0" y="360"/>
          <a:ext cx="7766936" cy="100035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HN" sz="1900" b="1" kern="1200" dirty="0" smtClean="0"/>
            <a:t>Análisis de las limitantes en materia de planificación regional y sectorial en el marco del proceso de planificación nacional del desarrollo de Honduras</a:t>
          </a:r>
          <a:endParaRPr lang="es-HN" sz="1900" kern="1200" dirty="0"/>
        </a:p>
      </dsp:txBody>
      <dsp:txXfrm>
        <a:off x="0" y="360"/>
        <a:ext cx="7766936" cy="100035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7694D2C-1843-41C5-AEEF-4B840DC31D66}">
      <dsp:nvSpPr>
        <dsp:cNvPr id="0" name=""/>
        <dsp:cNvSpPr/>
      </dsp:nvSpPr>
      <dsp:spPr>
        <a:xfrm rot="10800000">
          <a:off x="1099194" y="1616"/>
          <a:ext cx="3993032" cy="373723"/>
        </a:xfrm>
        <a:prstGeom prst="homePlate">
          <a:avLst/>
        </a:prstGeom>
        <a:gradFill rotWithShape="1">
          <a:gsLst>
            <a:gs pos="0">
              <a:schemeClr val="accent1">
                <a:tint val="65000"/>
                <a:lumMod val="110000"/>
              </a:schemeClr>
            </a:gs>
            <a:gs pos="88000">
              <a:schemeClr val="accent1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1"/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64802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HN" sz="1600" b="1" kern="1200" dirty="0" smtClean="0"/>
            <a:t>Grupo N. 2</a:t>
          </a:r>
          <a:endParaRPr lang="es-MX" sz="1600" kern="1200" dirty="0"/>
        </a:p>
      </dsp:txBody>
      <dsp:txXfrm rot="10800000">
        <a:off x="1099194" y="1616"/>
        <a:ext cx="3993032" cy="373723"/>
      </dsp:txXfrm>
    </dsp:sp>
    <dsp:sp modelId="{37A35B2A-F3FB-4AEE-942B-B95089D736E4}">
      <dsp:nvSpPr>
        <dsp:cNvPr id="0" name=""/>
        <dsp:cNvSpPr/>
      </dsp:nvSpPr>
      <dsp:spPr>
        <a:xfrm>
          <a:off x="912332" y="1616"/>
          <a:ext cx="373723" cy="373723"/>
        </a:xfrm>
        <a:prstGeom prst="ellipse">
          <a:avLst/>
        </a:prstGeom>
        <a:gradFill rotWithShape="1">
          <a:gsLst>
            <a:gs pos="0">
              <a:schemeClr val="accent1">
                <a:tint val="65000"/>
                <a:lumMod val="110000"/>
              </a:schemeClr>
            </a:gs>
            <a:gs pos="88000">
              <a:schemeClr val="accent1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1"/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</dsp:sp>
    <dsp:sp modelId="{34AC0F66-3D73-4303-B225-F597E994B1E4}">
      <dsp:nvSpPr>
        <dsp:cNvPr id="0" name=""/>
        <dsp:cNvSpPr/>
      </dsp:nvSpPr>
      <dsp:spPr>
        <a:xfrm rot="10800000">
          <a:off x="1099194" y="486899"/>
          <a:ext cx="3993032" cy="373723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4802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HN" sz="1600" kern="1200" dirty="0" smtClean="0"/>
            <a:t>Laura Garay			SEPLAN</a:t>
          </a:r>
          <a:endParaRPr lang="es-MX" sz="1600" kern="1200" dirty="0"/>
        </a:p>
      </dsp:txBody>
      <dsp:txXfrm rot="10800000">
        <a:off x="1099194" y="486899"/>
        <a:ext cx="3993032" cy="373723"/>
      </dsp:txXfrm>
    </dsp:sp>
    <dsp:sp modelId="{9255A39B-0326-4F51-99F0-5F3BD7DBAEC7}">
      <dsp:nvSpPr>
        <dsp:cNvPr id="0" name=""/>
        <dsp:cNvSpPr/>
      </dsp:nvSpPr>
      <dsp:spPr>
        <a:xfrm>
          <a:off x="912332" y="486899"/>
          <a:ext cx="373723" cy="37372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0561CB03-48A1-4107-AFB7-C2288B9FA30D}">
      <dsp:nvSpPr>
        <dsp:cNvPr id="0" name=""/>
        <dsp:cNvSpPr/>
      </dsp:nvSpPr>
      <dsp:spPr>
        <a:xfrm rot="10800000">
          <a:off x="1099194" y="972182"/>
          <a:ext cx="3993032" cy="373723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4802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HN" sz="1600" kern="1200" dirty="0" smtClean="0"/>
            <a:t>Sonia María Baca		SEFIN</a:t>
          </a:r>
          <a:endParaRPr lang="es-MX" sz="1600" kern="1200" dirty="0"/>
        </a:p>
      </dsp:txBody>
      <dsp:txXfrm rot="10800000">
        <a:off x="1099194" y="972182"/>
        <a:ext cx="3993032" cy="373723"/>
      </dsp:txXfrm>
    </dsp:sp>
    <dsp:sp modelId="{DFAFA783-02BB-438F-A9E1-7B8D47118A1D}">
      <dsp:nvSpPr>
        <dsp:cNvPr id="0" name=""/>
        <dsp:cNvSpPr/>
      </dsp:nvSpPr>
      <dsp:spPr>
        <a:xfrm>
          <a:off x="912332" y="972182"/>
          <a:ext cx="373723" cy="37372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3A208C5E-0AC9-438A-9467-FA20BB776C8B}">
      <dsp:nvSpPr>
        <dsp:cNvPr id="0" name=""/>
        <dsp:cNvSpPr/>
      </dsp:nvSpPr>
      <dsp:spPr>
        <a:xfrm rot="10800000">
          <a:off x="1099194" y="1457466"/>
          <a:ext cx="3993032" cy="373723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4802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HN" sz="1600" kern="1200" dirty="0" smtClean="0"/>
            <a:t>Jenny Canales			SEFIN</a:t>
          </a:r>
          <a:endParaRPr lang="es-HN" sz="1600" kern="1200" dirty="0"/>
        </a:p>
      </dsp:txBody>
      <dsp:txXfrm rot="10800000">
        <a:off x="1099194" y="1457466"/>
        <a:ext cx="3993032" cy="373723"/>
      </dsp:txXfrm>
    </dsp:sp>
    <dsp:sp modelId="{BC4F7B42-FA5D-4A1C-BE68-ECA29104E2CA}">
      <dsp:nvSpPr>
        <dsp:cNvPr id="0" name=""/>
        <dsp:cNvSpPr/>
      </dsp:nvSpPr>
      <dsp:spPr>
        <a:xfrm>
          <a:off x="912332" y="1457466"/>
          <a:ext cx="373723" cy="37372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3DC2DB8C-7CA0-4DB2-B0EC-2D0735EA79CE}">
      <dsp:nvSpPr>
        <dsp:cNvPr id="0" name=""/>
        <dsp:cNvSpPr/>
      </dsp:nvSpPr>
      <dsp:spPr>
        <a:xfrm rot="10800000">
          <a:off x="1099194" y="1942749"/>
          <a:ext cx="3993032" cy="373723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4802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HN" sz="1600" kern="1200" dirty="0" smtClean="0"/>
            <a:t>Karol Euraque			SDP</a:t>
          </a:r>
          <a:endParaRPr lang="es-HN" sz="1600" kern="1200" dirty="0"/>
        </a:p>
      </dsp:txBody>
      <dsp:txXfrm rot="10800000">
        <a:off x="1099194" y="1942749"/>
        <a:ext cx="3993032" cy="373723"/>
      </dsp:txXfrm>
    </dsp:sp>
    <dsp:sp modelId="{B8597205-80A1-4090-A2C6-A2197D51C141}">
      <dsp:nvSpPr>
        <dsp:cNvPr id="0" name=""/>
        <dsp:cNvSpPr/>
      </dsp:nvSpPr>
      <dsp:spPr>
        <a:xfrm>
          <a:off x="912332" y="1942749"/>
          <a:ext cx="373723" cy="37372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308EA667-1D64-41AD-B293-D0512B7B20C3}">
      <dsp:nvSpPr>
        <dsp:cNvPr id="0" name=""/>
        <dsp:cNvSpPr/>
      </dsp:nvSpPr>
      <dsp:spPr>
        <a:xfrm rot="10800000">
          <a:off x="1099194" y="2428032"/>
          <a:ext cx="3993032" cy="373723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4802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HN" sz="1600" kern="1200" dirty="0" smtClean="0"/>
            <a:t>Alex Fonseca			SEFIN</a:t>
          </a:r>
          <a:endParaRPr lang="es-MX" sz="1600" kern="1200" dirty="0"/>
        </a:p>
      </dsp:txBody>
      <dsp:txXfrm rot="10800000">
        <a:off x="1099194" y="2428032"/>
        <a:ext cx="3993032" cy="373723"/>
      </dsp:txXfrm>
    </dsp:sp>
    <dsp:sp modelId="{BCAB2DF7-B35E-4C6E-A2D3-0EA0D827B8A1}">
      <dsp:nvSpPr>
        <dsp:cNvPr id="0" name=""/>
        <dsp:cNvSpPr/>
      </dsp:nvSpPr>
      <dsp:spPr>
        <a:xfrm>
          <a:off x="912332" y="2428032"/>
          <a:ext cx="373723" cy="37372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C9C5A3E0-6776-46D2-B0F6-286328DBB317}">
      <dsp:nvSpPr>
        <dsp:cNvPr id="0" name=""/>
        <dsp:cNvSpPr/>
      </dsp:nvSpPr>
      <dsp:spPr>
        <a:xfrm rot="10800000">
          <a:off x="1099194" y="2913315"/>
          <a:ext cx="3993032" cy="373723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4802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HN" sz="1600" kern="1200" dirty="0" smtClean="0"/>
            <a:t>Exon Velásquez			SEFIN</a:t>
          </a:r>
          <a:endParaRPr lang="es-MX" sz="1600" kern="1200" dirty="0"/>
        </a:p>
      </dsp:txBody>
      <dsp:txXfrm rot="10800000">
        <a:off x="1099194" y="2913315"/>
        <a:ext cx="3993032" cy="373723"/>
      </dsp:txXfrm>
    </dsp:sp>
    <dsp:sp modelId="{5A165E1C-843B-4A27-8062-A7611831915B}">
      <dsp:nvSpPr>
        <dsp:cNvPr id="0" name=""/>
        <dsp:cNvSpPr/>
      </dsp:nvSpPr>
      <dsp:spPr>
        <a:xfrm>
          <a:off x="912332" y="2913315"/>
          <a:ext cx="373723" cy="37372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BE219AF3-B5B8-487B-8D28-4F099A8E7A00}">
      <dsp:nvSpPr>
        <dsp:cNvPr id="0" name=""/>
        <dsp:cNvSpPr/>
      </dsp:nvSpPr>
      <dsp:spPr>
        <a:xfrm rot="10800000">
          <a:off x="1099194" y="3398598"/>
          <a:ext cx="3993032" cy="373723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4802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HN" sz="1600" kern="1200" dirty="0" smtClean="0"/>
            <a:t>José Luis Santos		SEPLAN</a:t>
          </a:r>
          <a:endParaRPr lang="es-MX" sz="1600" kern="1200" dirty="0"/>
        </a:p>
      </dsp:txBody>
      <dsp:txXfrm rot="10800000">
        <a:off x="1099194" y="3398598"/>
        <a:ext cx="3993032" cy="373723"/>
      </dsp:txXfrm>
    </dsp:sp>
    <dsp:sp modelId="{917FF807-8D78-4483-AABF-EA829899D347}">
      <dsp:nvSpPr>
        <dsp:cNvPr id="0" name=""/>
        <dsp:cNvSpPr/>
      </dsp:nvSpPr>
      <dsp:spPr>
        <a:xfrm>
          <a:off x="912332" y="3398598"/>
          <a:ext cx="373723" cy="37372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E59E0E8-359C-4CB8-8798-A98ED6DD7C0C}">
      <dsp:nvSpPr>
        <dsp:cNvPr id="0" name=""/>
        <dsp:cNvSpPr/>
      </dsp:nvSpPr>
      <dsp:spPr>
        <a:xfrm rot="10800000">
          <a:off x="2724245" y="145863"/>
          <a:ext cx="6521576" cy="3376389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8975" tIns="247650" rIns="462280" bIns="247650" numCol="1" spcCol="1270" anchor="ctr" anchorCtr="0">
          <a:noAutofit/>
        </a:bodyPr>
        <a:lstStyle/>
        <a:p>
          <a:pPr lvl="0" algn="just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500" kern="1200" dirty="0">
            <a:solidFill>
              <a:srgbClr val="FF0000"/>
            </a:solidFill>
          </a:endParaRPr>
        </a:p>
      </dsp:txBody>
      <dsp:txXfrm rot="10800000">
        <a:off x="2724245" y="145863"/>
        <a:ext cx="6521576" cy="3376389"/>
      </dsp:txXfrm>
    </dsp:sp>
    <dsp:sp modelId="{E1D9ADEA-6042-49F7-AA76-7EB324BB76A8}">
      <dsp:nvSpPr>
        <dsp:cNvPr id="0" name=""/>
        <dsp:cNvSpPr/>
      </dsp:nvSpPr>
      <dsp:spPr>
        <a:xfrm>
          <a:off x="677460" y="193295"/>
          <a:ext cx="3285864" cy="3285864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D1393A-E08B-4F97-BDB2-26C656A00EAE}">
      <dsp:nvSpPr>
        <dsp:cNvPr id="0" name=""/>
        <dsp:cNvSpPr/>
      </dsp:nvSpPr>
      <dsp:spPr>
        <a:xfrm>
          <a:off x="0" y="10365"/>
          <a:ext cx="7766936" cy="100035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HN" sz="1900" b="1" i="0" kern="1200" baseline="0" dirty="0" smtClean="0"/>
            <a:t>Análisis de las limitantes en materia de planificación regional y sectorial en el marco del proceso de planificación nacional del desarrollo de Honduras</a:t>
          </a:r>
          <a:endParaRPr lang="es-HN" sz="1900" b="0" i="0" kern="1200" baseline="0" dirty="0"/>
        </a:p>
      </dsp:txBody>
      <dsp:txXfrm>
        <a:off x="0" y="10365"/>
        <a:ext cx="7766936" cy="100035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59CB8AA-7BDD-4D85-A732-9C90FE79699A}">
      <dsp:nvSpPr>
        <dsp:cNvPr id="0" name=""/>
        <dsp:cNvSpPr/>
      </dsp:nvSpPr>
      <dsp:spPr>
        <a:xfrm>
          <a:off x="0" y="19065"/>
          <a:ext cx="7766936" cy="9476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HN" sz="1800" b="1" i="0" kern="1200" baseline="0" dirty="0" smtClean="0"/>
            <a:t>Análisis de las limitantes en materia de planificación regional y sectorial en el marco del proceso de planificación nacional del desarrollo de Honduras</a:t>
          </a:r>
          <a:endParaRPr lang="es-HN" sz="1800" b="0" i="0" kern="1200" baseline="0" dirty="0"/>
        </a:p>
      </dsp:txBody>
      <dsp:txXfrm>
        <a:off x="0" y="19065"/>
        <a:ext cx="7766936" cy="947699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FE28B26-DD6B-4AF8-AB71-F9A2B4280F72}">
      <dsp:nvSpPr>
        <dsp:cNvPr id="0" name=""/>
        <dsp:cNvSpPr/>
      </dsp:nvSpPr>
      <dsp:spPr>
        <a:xfrm rot="10800000">
          <a:off x="843559" y="0"/>
          <a:ext cx="7514365" cy="1203960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0913" tIns="53340" rIns="99568" bIns="53340" numCol="1" spcCol="1270" anchor="ctr" anchorCtr="0">
          <a:noAutofit/>
        </a:bodyPr>
        <a:lstStyle/>
        <a:p>
          <a:pPr lvl="0" algn="just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 dirty="0"/>
        </a:p>
      </dsp:txBody>
      <dsp:txXfrm rot="10800000">
        <a:off x="843559" y="0"/>
        <a:ext cx="7514365" cy="1203960"/>
      </dsp:txXfrm>
    </dsp:sp>
    <dsp:sp modelId="{AEF40854-E869-429F-B9F3-9DF96FF45BB6}">
      <dsp:nvSpPr>
        <dsp:cNvPr id="0" name=""/>
        <dsp:cNvSpPr/>
      </dsp:nvSpPr>
      <dsp:spPr>
        <a:xfrm>
          <a:off x="445977" y="0"/>
          <a:ext cx="1203960" cy="120396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D01703-700A-4C2F-BE9B-417FC521CDD1}">
      <dsp:nvSpPr>
        <dsp:cNvPr id="0" name=""/>
        <dsp:cNvSpPr/>
      </dsp:nvSpPr>
      <dsp:spPr>
        <a:xfrm>
          <a:off x="0" y="15600"/>
          <a:ext cx="7766936" cy="100035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HN" sz="1900" b="1" i="0" kern="1200" baseline="0" dirty="0" smtClean="0"/>
            <a:t>Análisis de las limitantes en materia de planificación regional y sectorial en el marco del proceso de planificación nacional del desarrollo de Honduras</a:t>
          </a:r>
          <a:endParaRPr lang="es-HN" sz="1900" b="0" i="0" kern="1200" baseline="0" dirty="0"/>
        </a:p>
      </dsp:txBody>
      <dsp:txXfrm>
        <a:off x="0" y="15600"/>
        <a:ext cx="7766936" cy="10003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7549" cy="4540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007894" y="0"/>
            <a:ext cx="3067548" cy="4540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8FB8F8-6F44-432A-9D86-65A0990AE0D0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8621752"/>
            <a:ext cx="3067549" cy="4540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007894" y="8621752"/>
            <a:ext cx="3067548" cy="4540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666E8-080E-4BC8-9F2E-D0339ACFAED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5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85644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3346883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1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703024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6190495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1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34865142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3141361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27495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4" y="609601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1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09164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6747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9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26379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0"/>
            <a:ext cx="4184035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70066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6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6" y="2737247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5" y="2737247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568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76796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63316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6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43786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5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27985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216059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pPr/>
              <a:t>4/12/2013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5" y="604136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78240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  <p:sldLayoutId id="2147483718" r:id="rId15"/>
    <p:sldLayoutId id="214748371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/>
        </p:nvGraphicFramePr>
        <p:xfrm>
          <a:off x="1404036" y="614370"/>
          <a:ext cx="7766936" cy="10010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5 Diagrama"/>
          <p:cNvGraphicFramePr/>
          <p:nvPr/>
        </p:nvGraphicFramePr>
        <p:xfrm>
          <a:off x="3032760" y="2407919"/>
          <a:ext cx="6004560" cy="3773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="" xmlns:p14="http://schemas.microsoft.com/office/powerpoint/2010/main" val="85396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Diagrama"/>
          <p:cNvGraphicFramePr/>
          <p:nvPr/>
        </p:nvGraphicFramePr>
        <p:xfrm>
          <a:off x="585130" y="1886113"/>
          <a:ext cx="9808550" cy="4623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7 Diagrama"/>
          <p:cNvGraphicFramePr/>
          <p:nvPr/>
        </p:nvGraphicFramePr>
        <p:xfrm>
          <a:off x="1404036" y="365760"/>
          <a:ext cx="7766936" cy="1021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="" xmlns:p14="http://schemas.microsoft.com/office/powerpoint/2010/main" val="155056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/>
        </p:nvGraphicFramePr>
        <p:xfrm>
          <a:off x="798490" y="1931833"/>
          <a:ext cx="9793310" cy="4623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5 Diagrama"/>
          <p:cNvGraphicFramePr/>
          <p:nvPr/>
        </p:nvGraphicFramePr>
        <p:xfrm>
          <a:off x="1495476" y="446730"/>
          <a:ext cx="7766936" cy="985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="" xmlns:p14="http://schemas.microsoft.com/office/powerpoint/2010/main" val="257186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/>
        </p:nvGraphicFramePr>
        <p:xfrm>
          <a:off x="685800" y="2499361"/>
          <a:ext cx="9662159" cy="1203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5 Diagrama"/>
          <p:cNvGraphicFramePr/>
          <p:nvPr/>
        </p:nvGraphicFramePr>
        <p:xfrm>
          <a:off x="1404036" y="614370"/>
          <a:ext cx="7766936" cy="1031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="" xmlns:p14="http://schemas.microsoft.com/office/powerpoint/2010/main" val="398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249</TotalTime>
  <Words>112</Words>
  <Application>Microsoft Office PowerPoint</Application>
  <PresentationFormat>Personalizado</PresentationFormat>
  <Paragraphs>12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Facet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Análisis de las limitantes en materia de planificación regional y sectorial en el marco del proceso de planificación nacional del desarrollo de Honduras</dc:title>
  <dc:creator>JoseLuis</dc:creator>
  <cp:lastModifiedBy>daniel</cp:lastModifiedBy>
  <cp:revision>24</cp:revision>
  <dcterms:created xsi:type="dcterms:W3CDTF">2013-04-11T20:16:37Z</dcterms:created>
  <dcterms:modified xsi:type="dcterms:W3CDTF">2013-04-12T18:49:40Z</dcterms:modified>
</cp:coreProperties>
</file>